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273" r:id="rId3"/>
    <p:sldId id="261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4" r:id="rId13"/>
    <p:sldId id="269" r:id="rId14"/>
    <p:sldId id="270" r:id="rId15"/>
    <p:sldId id="259" r:id="rId16"/>
    <p:sldId id="271" r:id="rId17"/>
    <p:sldId id="272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93DA74-2B5C-4563-B9B8-351C13923939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739646D-9BDE-4079-9523-564FE987C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588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87FA23E-8584-41B9-8A84-47B19389753B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C076A32-62F9-4CCB-A1EC-F7815F354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134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111" indent="-2285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81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6160C52-F3FD-4DE1-B020-F69D0D2213CB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40301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40E0-46CA-4924-B85B-EDC83DD4D34A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A46E-C3DB-4D77-9DE3-82ECA98BC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73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40E0-46CA-4924-B85B-EDC83DD4D34A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A46E-C3DB-4D77-9DE3-82ECA98BC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796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40E0-46CA-4924-B85B-EDC83DD4D34A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A46E-C3DB-4D77-9DE3-82ECA98BC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1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40E0-46CA-4924-B85B-EDC83DD4D34A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A46E-C3DB-4D77-9DE3-82ECA98BC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29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40E0-46CA-4924-B85B-EDC83DD4D34A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A46E-C3DB-4D77-9DE3-82ECA98BC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539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40E0-46CA-4924-B85B-EDC83DD4D34A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A46E-C3DB-4D77-9DE3-82ECA98BC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2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40E0-46CA-4924-B85B-EDC83DD4D34A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A46E-C3DB-4D77-9DE3-82ECA98BC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67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40E0-46CA-4924-B85B-EDC83DD4D34A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A46E-C3DB-4D77-9DE3-82ECA98BC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394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40E0-46CA-4924-B85B-EDC83DD4D34A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A46E-C3DB-4D77-9DE3-82ECA98BC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91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40E0-46CA-4924-B85B-EDC83DD4D34A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A46E-C3DB-4D77-9DE3-82ECA98BC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0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40E0-46CA-4924-B85B-EDC83DD4D34A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A46E-C3DB-4D77-9DE3-82ECA98BC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6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D40E0-46CA-4924-B85B-EDC83DD4D34A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9A46E-C3DB-4D77-9DE3-82ECA98BC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9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229600" cy="1143000"/>
          </a:xfrm>
        </p:spPr>
        <p:txBody>
          <a:bodyPr/>
          <a:lstStyle/>
          <a:p>
            <a:r>
              <a:rPr lang="en-US" altLang="en-US" sz="3600" smtClean="0"/>
              <a:t>Science Fair PowerPoint Presentation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143000"/>
            <a:ext cx="403860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2400" dirty="0" smtClean="0"/>
              <a:t>The following slides are the format for creating your Science Fair Project Presentation.</a:t>
            </a:r>
          </a:p>
          <a:p>
            <a:pPr>
              <a:defRPr/>
            </a:pPr>
            <a:r>
              <a:rPr lang="en-US" altLang="en-US" sz="2400" dirty="0" smtClean="0"/>
              <a:t>Font </a:t>
            </a:r>
            <a:r>
              <a:rPr lang="en-US" altLang="en-US" sz="2400" dirty="0"/>
              <a:t>and Font size must be clear and easy to read. </a:t>
            </a:r>
          </a:p>
          <a:p>
            <a:pPr>
              <a:defRPr/>
            </a:pPr>
            <a:r>
              <a:rPr lang="en-US" altLang="en-US" sz="2400" dirty="0"/>
              <a:t>Adjustments can be made to the slide, such as changing to columns.</a:t>
            </a:r>
          </a:p>
          <a:p>
            <a:pPr marL="0" indent="0">
              <a:buFontTx/>
              <a:buNone/>
              <a:defRPr/>
            </a:pPr>
            <a:endParaRPr lang="en-US" altLang="en-US" sz="2400" dirty="0" smtClean="0"/>
          </a:p>
          <a:p>
            <a:pPr>
              <a:defRPr/>
            </a:pPr>
            <a:endParaRPr lang="en-US" altLang="en-US" sz="2400" dirty="0" smtClean="0"/>
          </a:p>
        </p:txBody>
      </p:sp>
      <p:sp>
        <p:nvSpPr>
          <p:cNvPr id="6148" name="Content Placeholder 4"/>
          <p:cNvSpPr>
            <a:spLocks noGrp="1"/>
          </p:cNvSpPr>
          <p:nvPr>
            <p:ph sz="half" idx="2"/>
          </p:nvPr>
        </p:nvSpPr>
        <p:spPr>
          <a:xfrm>
            <a:off x="4572000" y="1219200"/>
            <a:ext cx="4038600" cy="495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dirty="0" smtClean="0"/>
              <a:t>Please </a:t>
            </a:r>
            <a:r>
              <a:rPr lang="en-US" altLang="en-US" b="1" u="sng" cap="all" dirty="0"/>
              <a:t>remove this slide</a:t>
            </a:r>
            <a:r>
              <a:rPr lang="en-US" altLang="en-US" b="1" dirty="0"/>
              <a:t> </a:t>
            </a:r>
            <a:r>
              <a:rPr lang="en-US" altLang="en-US" cap="all" dirty="0"/>
              <a:t>and </a:t>
            </a:r>
            <a:r>
              <a:rPr lang="en-US" altLang="en-US" b="1" i="1" u="sng" cap="all" dirty="0"/>
              <a:t>all writing prompts</a:t>
            </a:r>
            <a:r>
              <a:rPr lang="en-US" altLang="en-US" cap="all" dirty="0"/>
              <a:t>. </a:t>
            </a:r>
            <a:r>
              <a:rPr lang="en-US" altLang="en-US" dirty="0"/>
              <a:t>These are the </a:t>
            </a:r>
            <a:r>
              <a:rPr lang="en-US" altLang="en-US" b="1" i="1" dirty="0"/>
              <a:t>bolded and italicized words</a:t>
            </a:r>
            <a:r>
              <a:rPr lang="en-US" altLang="en-US" dirty="0" smtClean="0"/>
              <a:t>.</a:t>
            </a:r>
          </a:p>
          <a:p>
            <a:pPr>
              <a:defRPr/>
            </a:pPr>
            <a:r>
              <a:rPr lang="en-US" altLang="en-US" dirty="0" smtClean="0"/>
              <a:t>Save your project presentation!</a:t>
            </a:r>
          </a:p>
          <a:p>
            <a:pPr marL="0" indent="0">
              <a:buNone/>
              <a:defRPr/>
            </a:pPr>
            <a:endParaRPr lang="en-US" altLang="en-US" dirty="0"/>
          </a:p>
          <a:p>
            <a:pPr marL="0" indent="0">
              <a:buFontTx/>
              <a:buNone/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</p:txBody>
      </p:sp>
      <p:sp>
        <p:nvSpPr>
          <p:cNvPr id="20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068DA9D-4A0E-4A6B-AD3A-0FD249EF720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395591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 </a:t>
            </a:r>
            <a:r>
              <a:rPr lang="en-US" b="1" dirty="0" smtClean="0"/>
              <a:t>Table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Copy and paste Data Table here.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213980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Copy and paste Discussion of Results here.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09039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b="1" i="1" dirty="0"/>
              <a:t>Copy and past Graph here.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53912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Copy and paste Revised Conclusion here.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093120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Future Research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Copy and paste Future Research here.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133119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Abstract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b="1" i="1" dirty="0" smtClean="0"/>
              <a:t> (This is completed at the end of the project) Copy and paste Abstract here.</a:t>
            </a:r>
          </a:p>
          <a:p>
            <a:pPr marL="0" indent="0">
              <a:buNone/>
            </a:pPr>
            <a:r>
              <a:rPr lang="en-US" altLang="en-US" b="1" i="1" dirty="0" smtClean="0"/>
              <a:t>Adjust font size accordingly.</a:t>
            </a:r>
          </a:p>
          <a:p>
            <a:pPr marL="0" indent="0">
              <a:buNone/>
            </a:pPr>
            <a:r>
              <a:rPr lang="en-US" altLang="en-US" b="1" i="1" dirty="0" smtClean="0"/>
              <a:t>Remember must be clear and easy to read.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63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Copy and paste Work Cited page here.</a:t>
            </a:r>
          </a:p>
          <a:p>
            <a:pPr marL="0" indent="0">
              <a:buNone/>
            </a:pPr>
            <a:r>
              <a:rPr lang="en-US" b="1" i="1" dirty="0" smtClean="0"/>
              <a:t>Remember MLA format.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67436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Paste 3 pictures of your project.</a:t>
            </a:r>
          </a:p>
          <a:p>
            <a:pPr marL="0" indent="0">
              <a:buNone/>
            </a:pPr>
            <a:r>
              <a:rPr lang="en-US" dirty="0" smtClean="0"/>
              <a:t>Example: materials, beginning of trial(s) – in progress</a:t>
            </a:r>
            <a:r>
              <a:rPr lang="en-US" smtClean="0"/>
              <a:t>, and end </a:t>
            </a:r>
            <a:r>
              <a:rPr lang="en-US" dirty="0" smtClean="0"/>
              <a:t>of trial(s) – end result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929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PJHS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531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Research Question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en-US" b="1" i="1" dirty="0" smtClean="0"/>
          </a:p>
          <a:p>
            <a:pPr marL="0" indent="0" algn="ctr">
              <a:buNone/>
            </a:pPr>
            <a:r>
              <a:rPr lang="en-US" altLang="en-US" b="1" i="1" dirty="0" smtClean="0"/>
              <a:t>How does the (IV) affect the (DV)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573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Research Paper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smtClean="0"/>
              <a:t>3 paragraphs from the sources about your topic</a:t>
            </a:r>
          </a:p>
          <a:p>
            <a:pPr marL="0" indent="0">
              <a:buNone/>
            </a:pPr>
            <a:r>
              <a:rPr lang="en-US" b="1" i="1" dirty="0" smtClean="0"/>
              <a:t>Copy and paste your research paper</a:t>
            </a:r>
          </a:p>
          <a:p>
            <a:pPr marL="0" indent="0">
              <a:buNone/>
            </a:pP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788455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Hypothesis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b="1" i="1" dirty="0" smtClean="0"/>
              <a:t>The hypothesis will be copy and pasted here.</a:t>
            </a:r>
          </a:p>
          <a:p>
            <a:pPr marL="0" indent="0">
              <a:buNone/>
            </a:pPr>
            <a:r>
              <a:rPr lang="en-US" altLang="en-US" b="1" i="1" dirty="0" smtClean="0"/>
              <a:t>Remember the hypothesis is to be written in the below format:</a:t>
            </a:r>
          </a:p>
          <a:p>
            <a:pPr marL="0" indent="0">
              <a:buNone/>
            </a:pPr>
            <a:r>
              <a:rPr lang="en-US" altLang="en-US" b="1" i="1" dirty="0" smtClean="0"/>
              <a:t>If the (IV) affects the (DV), then (prediction). This will happen because (based on scientific research).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100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Variables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n-US" altLang="en-US" dirty="0"/>
              <a:t>The Independent Variable is </a:t>
            </a:r>
          </a:p>
          <a:p>
            <a:pPr>
              <a:defRPr/>
            </a:pPr>
            <a:r>
              <a:rPr lang="en-US" altLang="en-US" b="1" i="1" dirty="0"/>
              <a:t>IV</a:t>
            </a:r>
          </a:p>
          <a:p>
            <a:pPr marL="0" indent="0">
              <a:buNone/>
              <a:defRPr/>
            </a:pPr>
            <a:r>
              <a:rPr lang="en-US" altLang="en-US" dirty="0"/>
              <a:t>The levels of the IV are:</a:t>
            </a:r>
          </a:p>
          <a:p>
            <a:pPr marL="0" indent="0">
              <a:buNone/>
              <a:defRPr/>
            </a:pPr>
            <a:r>
              <a:rPr lang="en-US" altLang="en-US" dirty="0"/>
              <a:t>Level 1:</a:t>
            </a:r>
          </a:p>
          <a:p>
            <a:pPr>
              <a:defRPr/>
            </a:pPr>
            <a:r>
              <a:rPr lang="en-US" altLang="en-US" dirty="0"/>
              <a:t>______________</a:t>
            </a:r>
          </a:p>
          <a:p>
            <a:pPr marL="0" indent="0">
              <a:buNone/>
              <a:defRPr/>
            </a:pPr>
            <a:r>
              <a:rPr lang="en-US" altLang="en-US" dirty="0"/>
              <a:t>Level 2:</a:t>
            </a:r>
          </a:p>
          <a:p>
            <a:pPr>
              <a:defRPr/>
            </a:pPr>
            <a:r>
              <a:rPr lang="en-US" altLang="en-US" dirty="0"/>
              <a:t>______________</a:t>
            </a:r>
          </a:p>
          <a:p>
            <a:pPr marL="0" indent="0">
              <a:buNone/>
              <a:defRPr/>
            </a:pPr>
            <a:r>
              <a:rPr lang="en-US" altLang="en-US" dirty="0"/>
              <a:t>Level 3:</a:t>
            </a:r>
          </a:p>
          <a:p>
            <a:pPr>
              <a:defRPr/>
            </a:pPr>
            <a:r>
              <a:rPr lang="en-US" altLang="en-US" dirty="0"/>
              <a:t>______________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FontTx/>
              <a:buNone/>
              <a:defRPr/>
            </a:pPr>
            <a:r>
              <a:rPr lang="en-US" dirty="0"/>
              <a:t>The Dependent Variable is:</a:t>
            </a:r>
          </a:p>
          <a:p>
            <a:pPr>
              <a:defRPr/>
            </a:pPr>
            <a:r>
              <a:rPr lang="en-US" b="1" i="1" dirty="0"/>
              <a:t>DV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/>
              <a:t>The unit for the dependent variable is:</a:t>
            </a:r>
          </a:p>
          <a:p>
            <a:pPr>
              <a:defRPr/>
            </a:pPr>
            <a:r>
              <a:rPr lang="en-US" b="1" i="1" dirty="0"/>
              <a:t>Units (Remember metric units)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746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Constants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b="1" i="1" dirty="0" smtClean="0"/>
              <a:t>List the variables that were to remain the same through out the trials. </a:t>
            </a:r>
          </a:p>
          <a:p>
            <a:endParaRPr lang="en-US" altLang="en-US" b="1" i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327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Methods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en-US" b="1" u="sng" dirty="0"/>
              <a:t>Materials:</a:t>
            </a:r>
          </a:p>
          <a:p>
            <a:pPr>
              <a:defRPr/>
            </a:pPr>
            <a:r>
              <a:rPr lang="en-US" altLang="en-US" b="1" i="1" dirty="0"/>
              <a:t>Copy and paste list of materials. </a:t>
            </a:r>
          </a:p>
          <a:p>
            <a:pPr>
              <a:defRPr/>
            </a:pPr>
            <a:r>
              <a:rPr lang="en-US" altLang="en-US" b="1" i="1" dirty="0"/>
              <a:t>It should be a list.</a:t>
            </a:r>
          </a:p>
          <a:p>
            <a:pPr>
              <a:defRPr/>
            </a:pPr>
            <a:r>
              <a:rPr lang="en-US" altLang="en-US" b="1" i="1" dirty="0"/>
              <a:t>Remember to include quantity and size (metric units, if applicable)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021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Methods: Procedures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Tx/>
              <a:buAutoNum type="arabicPeriod"/>
            </a:pPr>
            <a:r>
              <a:rPr lang="en-US" altLang="en-US" b="1" i="1" dirty="0" smtClean="0"/>
              <a:t>Copy and paste procedures here.</a:t>
            </a:r>
          </a:p>
          <a:p>
            <a:pPr marL="514350" indent="-514350">
              <a:buFontTx/>
              <a:buAutoNum type="arabicPeriod"/>
            </a:pPr>
            <a:r>
              <a:rPr lang="en-US" altLang="en-US" b="1" i="1" dirty="0" smtClean="0"/>
              <a:t>Procedures are a step by step, </a:t>
            </a:r>
            <a:r>
              <a:rPr lang="en-US" altLang="en-US" b="1" i="1" u="sng" dirty="0" smtClean="0"/>
              <a:t>numbered list </a:t>
            </a:r>
            <a:r>
              <a:rPr lang="en-US" altLang="en-US" b="1" i="1" dirty="0" smtClean="0"/>
              <a:t>of how the trials were conducted. Must be repeatable. </a:t>
            </a:r>
          </a:p>
          <a:p>
            <a:pPr marL="514350" indent="-514350">
              <a:buFontTx/>
              <a:buAutoNum type="arabicPeriod"/>
            </a:pPr>
            <a:r>
              <a:rPr lang="en-US" altLang="en-US" b="1" i="1" dirty="0" smtClean="0"/>
              <a:t> Remember </a:t>
            </a:r>
            <a:r>
              <a:rPr lang="en-US" altLang="en-US" b="1" i="1" u="sng" dirty="0" smtClean="0"/>
              <a:t>no personal </a:t>
            </a:r>
            <a:r>
              <a:rPr lang="en-US" altLang="en-US" b="1" i="1" dirty="0" smtClean="0"/>
              <a:t>pronouns, </a:t>
            </a:r>
            <a:r>
              <a:rPr lang="en-US" altLang="en-US" b="1" i="1" u="sng" dirty="0" smtClean="0"/>
              <a:t>metric units </a:t>
            </a:r>
            <a:r>
              <a:rPr lang="en-US" altLang="en-US" b="1" i="1" dirty="0" smtClean="0"/>
              <a:t>only, and </a:t>
            </a:r>
            <a:r>
              <a:rPr lang="en-US" altLang="en-US" b="1" i="1" u="sng" dirty="0" smtClean="0"/>
              <a:t>three trials for each level of the IV </a:t>
            </a:r>
            <a:r>
              <a:rPr lang="en-US" altLang="en-US" b="1" u="sng" dirty="0" smtClean="0"/>
              <a:t>must be reflected</a:t>
            </a:r>
            <a:r>
              <a:rPr lang="en-US" altLang="en-US" b="1" dirty="0" smtClean="0"/>
              <a:t> in the procedures.  </a:t>
            </a:r>
            <a:endParaRPr lang="en-US" altLang="en-US" i="1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Tx/>
              <a:buAutoNum type="arabicPeriod" startAt="4"/>
            </a:pPr>
            <a:r>
              <a:rPr lang="en-US" altLang="en-US" b="1" i="1" dirty="0" smtClean="0"/>
              <a:t>Continue procedures here, if needed.</a:t>
            </a:r>
          </a:p>
          <a:p>
            <a:pPr marL="514350" indent="-514350">
              <a:buFontTx/>
              <a:buAutoNum type="arabicPeriod" startAt="4"/>
            </a:pPr>
            <a:r>
              <a:rPr lang="en-US" altLang="en-US" b="1" i="1" dirty="0" smtClean="0"/>
              <a:t>Adjust font size accordingly.</a:t>
            </a:r>
          </a:p>
          <a:p>
            <a:pPr marL="514350" indent="-514350">
              <a:buFontTx/>
              <a:buAutoNum type="arabicPeriod" startAt="4"/>
            </a:pPr>
            <a:r>
              <a:rPr lang="en-US" altLang="en-US" b="1" i="1" dirty="0" smtClean="0"/>
              <a:t>Must be clear and easy to read.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393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427</Words>
  <Application>Microsoft Office PowerPoint</Application>
  <PresentationFormat>On-screen Show (4:3)</PresentationFormat>
  <Paragraphs>71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Science Fair PowerPoint Presentation</vt:lpstr>
      <vt:lpstr>Title</vt:lpstr>
      <vt:lpstr>Research Question</vt:lpstr>
      <vt:lpstr>Research Paper</vt:lpstr>
      <vt:lpstr>Hypothesis</vt:lpstr>
      <vt:lpstr>Variables</vt:lpstr>
      <vt:lpstr>Constants</vt:lpstr>
      <vt:lpstr>Methods</vt:lpstr>
      <vt:lpstr>Methods: Procedures</vt:lpstr>
      <vt:lpstr>Data Table</vt:lpstr>
      <vt:lpstr>Data Analysis</vt:lpstr>
      <vt:lpstr>Graph</vt:lpstr>
      <vt:lpstr>Conclusion</vt:lpstr>
      <vt:lpstr>Future Research</vt:lpstr>
      <vt:lpstr>Abstract</vt:lpstr>
      <vt:lpstr>References</vt:lpstr>
      <vt:lpstr>Pictures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Fair PowerPoint Presentation</dc:title>
  <dc:creator>Victoria Loftis</dc:creator>
  <cp:lastModifiedBy>Todd, Allison</cp:lastModifiedBy>
  <cp:revision>12</cp:revision>
  <cp:lastPrinted>2014-12-07T19:05:54Z</cp:lastPrinted>
  <dcterms:created xsi:type="dcterms:W3CDTF">2014-12-07T18:47:25Z</dcterms:created>
  <dcterms:modified xsi:type="dcterms:W3CDTF">2018-12-07T16:54:42Z</dcterms:modified>
</cp:coreProperties>
</file>